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075E-ED9A-45C8-A826-B9334E615005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EE7B3-8FA5-466B-A7C9-2BD721791C4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EE7B3-8FA5-466B-A7C9-2BD721791C49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E57FAE-5681-433B-AF48-D5FC42334BAF}" type="datetimeFigureOut">
              <a:rPr lang="pl-PL" smtClean="0"/>
              <a:t>2016-05-22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4D2804-D951-4B1E-B3D0-37F584AF3CE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l.wikipedia.org/wiki/Knyps_z_czubkie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%C5%9Bla_Sk%C3%B3rk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inobrod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aluszek_(ba%C5%9B%C5%84_Charles%E2%80%99a_Perraulta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r%C3%B3%C5%BCki_(ba%C5%9B%C5%84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O%C5%9Bla_Sk%C3%B3rka" TargetMode="External"/><Relationship Id="rId3" Type="http://schemas.openxmlformats.org/officeDocument/2006/relationships/hyperlink" Target="https://pl.wikipedia.org/wiki/Czerwony_Kapturek" TargetMode="External"/><Relationship Id="rId7" Type="http://schemas.openxmlformats.org/officeDocument/2006/relationships/hyperlink" Target="https://pl.wikipedia.org/wiki/Knyps_z_czubkiem" TargetMode="External"/><Relationship Id="rId12" Type="http://schemas.openxmlformats.org/officeDocument/2006/relationships/hyperlink" Target="https://pl.wikipedia.org/wiki/Ba%C5%9B%C5%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ot_w_butach" TargetMode="External"/><Relationship Id="rId11" Type="http://schemas.openxmlformats.org/officeDocument/2006/relationships/hyperlink" Target="https://pl.wikipedia.org/wiki/Wr%C3%B3%C5%BCki_%28ba%C5%9B%C5%84%29" TargetMode="External"/><Relationship Id="rId5" Type="http://schemas.openxmlformats.org/officeDocument/2006/relationships/hyperlink" Target="https://pl.wikipedia.org/wiki/Kopciuszek_%28ba%C5%9B%C5%84%29" TargetMode="External"/><Relationship Id="rId10" Type="http://schemas.openxmlformats.org/officeDocument/2006/relationships/hyperlink" Target="https://pl.wikipedia.org/wiki/Paluszek_%28ba%C5%9B%C5%84_Charles%E2%80%99a_Perraulta%29" TargetMode="External"/><Relationship Id="rId4" Type="http://schemas.openxmlformats.org/officeDocument/2006/relationships/hyperlink" Target="https://pl.wikipedia.org/wiki/%C5%9Api%C4%85ca_kr%C3%B3lewna" TargetMode="External"/><Relationship Id="rId9" Type="http://schemas.openxmlformats.org/officeDocument/2006/relationships/hyperlink" Target="https://pl.wikipedia.org/wiki/Sinobrod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zerwony_Kapture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%C5%9Api%C4%85ca_kr%C3%B3lewn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pciuszek_(ba%C5%9B%C5%84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t_w_butach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Życie i twórczość</a:t>
            </a:r>
            <a:r>
              <a:rPr lang="pl-PL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Charles Perrault </a:t>
            </a:r>
            <a:endParaRPr lang="pl-PL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endParaRPr lang="pl-PL" dirty="0">
              <a:solidFill>
                <a:srgbClr val="0070C0"/>
              </a:solidFill>
            </a:endParaRPr>
          </a:p>
          <a:p>
            <a:r>
              <a:rPr lang="pl-PL" sz="3500" dirty="0" smtClean="0">
                <a:solidFill>
                  <a:srgbClr val="0070C0"/>
                </a:solidFill>
              </a:rPr>
              <a:t>Prezentację przygotowała</a:t>
            </a:r>
          </a:p>
          <a:p>
            <a:r>
              <a:rPr lang="pl-PL" sz="3500" dirty="0" smtClean="0">
                <a:solidFill>
                  <a:srgbClr val="0070C0"/>
                </a:solidFill>
              </a:rPr>
              <a:t> Paulina Szymanek</a:t>
            </a:r>
            <a:endParaRPr lang="pl-PL" sz="3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https://buksy.files.wordpress.com/2013/10/knyps-z-czubkiem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68789" y="1481138"/>
            <a:ext cx="30154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10" descr="http://p.alejka.pl/i2/p_new/55/19/knyps-z-czubkiem-2_0_b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24342" cy="44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4" tooltip="Knyps z czubkiem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  <a:hlinkClick r:id="rId4" tooltip="Knyps z czubkiem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4" tooltip="Knyps z czubkiem"/>
              </a:rPr>
              <a:t>Frant z czubkiem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Riquet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à la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Houppe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iedmiorog.pl/media/catalog/product/cache/1/image/470x470/602f0fa2c1f0d1ba5e241f914e856ff9/4/5/4533_1494_590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33625" y="1505744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 tooltip="Ośla Skórka"/>
              </a:rPr>
              <a:t>Ośla Skórka</a:t>
            </a:r>
            <a:r>
              <a:rPr lang="pl-PL" dirty="0" smtClean="0"/>
              <a:t> (</a:t>
            </a:r>
            <a:r>
              <a:rPr lang="pl-PL" i="1" dirty="0" err="1" smtClean="0"/>
              <a:t>Peau</a:t>
            </a:r>
            <a:r>
              <a:rPr lang="pl-PL" i="1" dirty="0" smtClean="0"/>
              <a:t> </a:t>
            </a:r>
            <a:r>
              <a:rPr lang="pl-PL" i="1" dirty="0" err="1" smtClean="0"/>
              <a:t>d'âne</a:t>
            </a:r>
            <a:r>
              <a:rPr lang="pl-PL" dirty="0" smtClean="0"/>
              <a:t>)</a:t>
            </a:r>
            <a:endParaRPr lang="pl-PL" dirty="0" smtClean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ocdn.eu/images/skapiec/NzQ7MDA_/30c03670601278fab92b255489562f7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  <a:hlinkClick r:id="rId3" tooltip="Sinobrody"/>
              </a:rPr>
              <a:t>Sinobrody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pl-PL" sz="3200" i="1" dirty="0" err="1" smtClean="0">
                <a:latin typeface="Times New Roman" pitchFamily="18" charset="0"/>
                <a:cs typeface="Times New Roman" pitchFamily="18" charset="0"/>
              </a:rPr>
              <a:t>Barbe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i="1" dirty="0" err="1" smtClean="0">
                <a:latin typeface="Times New Roman" pitchFamily="18" charset="0"/>
                <a:cs typeface="Times New Roman" pitchFamily="18" charset="0"/>
              </a:rPr>
              <a:t>bleue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merlin.topmall.ua/media/300x452/000/003/780/56ba5e22409c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70021" y="1481138"/>
            <a:ext cx="300395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hlinkClick r:id="rId3" tooltip="Paluszek (baśń Charles’a Perraulta)"/>
              </a:rPr>
              <a:t/>
            </a:r>
            <a:br>
              <a:rPr lang="pl-PL" dirty="0" smtClean="0">
                <a:hlinkClick r:id="rId3" tooltip="Paluszek (baśń Charles’a Perraulta)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Paluszek (baśń Charles’a Perraulta)"/>
              </a:rPr>
              <a:t>Paluszek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petit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Pouce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img.nokaut.pl/p-72-45-7245fcb9481e737812746e9e4997ae9d500x500/7245fcb9481e737812746e9e4997ae9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  <a:hlinkClick r:id="rId3" tooltip="Wróżki (baśń)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  <a:hlinkClick r:id="rId3" tooltip="Wróżki (baśń)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  <a:hlinkClick r:id="rId3" tooltip="Wróżki (baśń)"/>
              </a:rPr>
              <a:t>Wróżki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pl-PL" sz="3200" i="1" dirty="0" err="1" smtClean="0">
                <a:latin typeface="Times New Roman" pitchFamily="18" charset="0"/>
                <a:cs typeface="Times New Roman" pitchFamily="18" charset="0"/>
              </a:rPr>
              <a:t>Fées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Mała, grzeczna dziewczynka,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wilka spotkała w lesie.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 czerwoną czapeczkę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babci lekarstwa niesie.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ZAGADKA</a:t>
            </a: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zoltakaczuszka.pl/wp-content/uploads/2016/02/kapturek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4857784" cy="43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Czerwony Kapturek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Ostre wrzeciono do ręki wzięła,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ukłuła się w palec na 100 lat zasnęła.</a:t>
            </a:r>
            <a:endParaRPr lang="pl-PL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ZAGADKA</a:t>
            </a: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i.ytimg.com/vi/hcN5lwUoPmI/maxresdefault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Śpiąca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królewna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Jaka to dziewczynka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 roboty wiele,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na pięknym balu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gubi pantofelek?</a:t>
            </a:r>
            <a:endParaRPr lang="pl-PL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ZAGADKA</a:t>
            </a: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zyimg" descr="Charles  Perrault 1628-170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714488"/>
            <a:ext cx="32861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https://encrypted-tbn1.gstatic.com/images?q=tbn:ANd9GcSqLwJPLl1fOxHjcyktS4AIeu-yF2gOSo9PZcAvjXydGEhV4h_fMQ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86380" y="1714488"/>
            <a:ext cx="2928957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0070C0"/>
                </a:solidFill>
              </a:rPr>
              <a:t>Charles </a:t>
            </a:r>
            <a:r>
              <a:rPr lang="pl-PL" b="1" dirty="0">
                <a:solidFill>
                  <a:srgbClr val="0070C0"/>
                </a:solidFill>
              </a:rPr>
              <a:t>Perrault (1628-1703)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2.manifo.com/usr/0/05864/77/manager/kopciuszek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7813" y="1481138"/>
            <a:ext cx="44483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Kopciuszek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Łatwo mnie poznacie,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gdy wspomnicie bajkę.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Chodziłem tam w butach,</a:t>
            </a:r>
            <a:b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 paliłem fajkę.</a:t>
            </a:r>
            <a:endParaRPr lang="pl-PL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ZAGADKA</a:t>
            </a: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minette13.m.i.pic.centerblog.net/db7ac29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92564" y="1481138"/>
            <a:ext cx="43588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Kot w butach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KONIEC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PREZENTACJI</a:t>
            </a:r>
          </a:p>
          <a:p>
            <a:pPr algn="ctr">
              <a:buNone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DZIĘKUJĘ.</a:t>
            </a:r>
            <a:endParaRPr lang="pl-PL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data </a:t>
            </a:r>
            <a:r>
              <a:rPr lang="pl-PL" dirty="0"/>
              <a:t>urodzin: </a:t>
            </a:r>
            <a:r>
              <a:rPr lang="pl-PL" b="1" dirty="0"/>
              <a:t>12.01.1628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miejsce urodzin: </a:t>
            </a:r>
            <a:r>
              <a:rPr lang="pl-PL" b="1" dirty="0"/>
              <a:t>Paryż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data śmierci: </a:t>
            </a:r>
            <a:r>
              <a:rPr lang="pl-PL" b="1" dirty="0"/>
              <a:t>16.05.1703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rodzina: </a:t>
            </a:r>
            <a:r>
              <a:rPr lang="pl-PL" b="1" dirty="0"/>
              <a:t>Brat Charles'a (Claude) był architektem, lekarzem i fizykiem, członkiem </a:t>
            </a:r>
            <a:r>
              <a:rPr lang="pl-PL" b="1" dirty="0" smtClean="0"/>
              <a:t>francuskiej Akademii </a:t>
            </a:r>
            <a:r>
              <a:rPr lang="pl-PL" b="1" dirty="0"/>
              <a:t>Nauk</a:t>
            </a:r>
            <a:r>
              <a:rPr lang="pl-PL" b="1" dirty="0" smtClean="0"/>
              <a:t>.</a:t>
            </a:r>
            <a:r>
              <a:rPr lang="pl-PL" dirty="0" smtClean="0"/>
              <a:t> </a:t>
            </a:r>
          </a:p>
          <a:p>
            <a:r>
              <a:rPr lang="pl-PL" dirty="0" smtClean="0"/>
              <a:t>Charles Perrault żył w latach  1628 –1703 we Francji. Urodził się w bogatej rodzinie, miał gruntowną edukację. Zanim zajął stanowisko we władzach Francji, w jednym z ministerstw, studiował prawo. Zasłynął jako bajkopisarz, twórca najsłynniejszych baśniowych postaci.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Charles Perrault - kim był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Charles Perrault zasłynął jako bajkopisarz. Ale co jeszcze o nim wiemy?</a:t>
            </a:r>
          </a:p>
          <a:p>
            <a:r>
              <a:rPr lang="pl-PL" dirty="0" smtClean="0"/>
              <a:t>Był zaufanym króla Ludwika XIV jako sekretarz ministra finansów</a:t>
            </a:r>
          </a:p>
          <a:p>
            <a:r>
              <a:rPr lang="pl-PL" dirty="0" smtClean="0"/>
              <a:t>Dzięki protekcji Perraulta jego brat dostał zadanie zaprojektowania jednej z części Luwru</a:t>
            </a:r>
          </a:p>
          <a:p>
            <a:r>
              <a:rPr lang="pl-PL" dirty="0" smtClean="0"/>
              <a:t>Namówił króla na stworzenie 39 fontann w ogrodach Wersalu aby uczcić dzieła antycznego pisarza Ezopa</a:t>
            </a:r>
          </a:p>
          <a:p>
            <a:r>
              <a:rPr lang="pl-PL" dirty="0" smtClean="0"/>
              <a:t>Zaczął pisać bajki kiedy w wieku 67 lat stracił posadę na dworze królewskim</a:t>
            </a:r>
          </a:p>
          <a:p>
            <a:r>
              <a:rPr lang="pl-PL" dirty="0" smtClean="0"/>
              <a:t>Stworzył postacie</a:t>
            </a:r>
            <a:r>
              <a:rPr lang="pl-PL" b="1" dirty="0" smtClean="0"/>
              <a:t> Czerwonego Kapturka</a:t>
            </a:r>
            <a:r>
              <a:rPr lang="pl-PL" dirty="0" smtClean="0"/>
              <a:t>, </a:t>
            </a:r>
            <a:r>
              <a:rPr lang="pl-PL" b="1" dirty="0" smtClean="0"/>
              <a:t>Śpiącej królewny</a:t>
            </a:r>
            <a:r>
              <a:rPr lang="pl-PL" dirty="0" smtClean="0"/>
              <a:t>, </a:t>
            </a:r>
            <a:r>
              <a:rPr lang="pl-PL" b="1" dirty="0" smtClean="0"/>
              <a:t>Kopciuszka</a:t>
            </a:r>
            <a:r>
              <a:rPr lang="pl-PL" dirty="0" smtClean="0"/>
              <a:t> i </a:t>
            </a:r>
            <a:r>
              <a:rPr lang="pl-PL" b="1" dirty="0" smtClean="0"/>
              <a:t>Kota w butach</a:t>
            </a:r>
            <a:r>
              <a:rPr lang="pl-PL" dirty="0" smtClean="0"/>
              <a:t> na podstawie ludowych opowiadań</a:t>
            </a:r>
          </a:p>
          <a:p>
            <a:r>
              <a:rPr lang="pl-PL" dirty="0" smtClean="0"/>
              <a:t>19 lipca obchodzony jest Dzień Czerwonego Kapturka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Charles Perrault -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70C0"/>
                </a:solidFill>
                <a:hlinkClick r:id="rId3" tooltip="Czerwony Kapturek"/>
              </a:rPr>
              <a:t>Czerwony Kapturek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i="1" dirty="0" err="1" smtClean="0"/>
              <a:t>Le</a:t>
            </a:r>
            <a:r>
              <a:rPr lang="pl-PL" i="1" dirty="0" smtClean="0"/>
              <a:t> Petit </a:t>
            </a:r>
            <a:r>
              <a:rPr lang="pl-PL" i="1" dirty="0" err="1" smtClean="0"/>
              <a:t>Chaperon</a:t>
            </a:r>
            <a:r>
              <a:rPr lang="pl-PL" i="1" dirty="0" smtClean="0"/>
              <a:t> </a:t>
            </a:r>
            <a:r>
              <a:rPr lang="pl-PL" i="1" dirty="0" err="1" smtClean="0"/>
              <a:t>rouge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4" tooltip="Śpiąca królewna"/>
              </a:rPr>
              <a:t>Śpiąca królewna</a:t>
            </a:r>
            <a:r>
              <a:rPr lang="pl-PL" dirty="0" smtClean="0"/>
              <a:t> (</a:t>
            </a:r>
            <a:r>
              <a:rPr lang="pl-PL" i="1" dirty="0" smtClean="0"/>
              <a:t>La </a:t>
            </a:r>
            <a:r>
              <a:rPr lang="pl-PL" i="1" dirty="0" err="1" smtClean="0"/>
              <a:t>Belle</a:t>
            </a:r>
            <a:r>
              <a:rPr lang="pl-PL" i="1" dirty="0" smtClean="0"/>
              <a:t> </a:t>
            </a:r>
            <a:r>
              <a:rPr lang="pl-PL" i="1" dirty="0" err="1" smtClean="0"/>
              <a:t>au</a:t>
            </a:r>
            <a:r>
              <a:rPr lang="pl-PL" i="1" dirty="0" smtClean="0"/>
              <a:t> </a:t>
            </a:r>
            <a:r>
              <a:rPr lang="pl-PL" i="1" dirty="0" err="1" smtClean="0"/>
              <a:t>bois</a:t>
            </a:r>
            <a:r>
              <a:rPr lang="pl-PL" i="1" dirty="0" smtClean="0"/>
              <a:t> </a:t>
            </a:r>
            <a:r>
              <a:rPr lang="pl-PL" i="1" dirty="0" err="1" smtClean="0"/>
              <a:t>dormant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5" tooltip="Kopciuszek (baśń)"/>
              </a:rPr>
              <a:t>Kopciuszek</a:t>
            </a:r>
            <a:r>
              <a:rPr lang="pl-PL" dirty="0" smtClean="0"/>
              <a:t> (</a:t>
            </a:r>
            <a:r>
              <a:rPr lang="pl-PL" i="1" dirty="0" err="1" smtClean="0"/>
              <a:t>Cendrillon</a:t>
            </a:r>
            <a:r>
              <a:rPr lang="pl-PL" i="1" dirty="0" smtClean="0"/>
              <a:t> </a:t>
            </a:r>
            <a:r>
              <a:rPr lang="pl-PL" i="1" dirty="0" err="1" smtClean="0"/>
              <a:t>ou</a:t>
            </a:r>
            <a:r>
              <a:rPr lang="pl-PL" i="1" dirty="0" smtClean="0"/>
              <a:t> la </a:t>
            </a:r>
            <a:r>
              <a:rPr lang="pl-PL" i="1" dirty="0" err="1" smtClean="0"/>
              <a:t>Petite</a:t>
            </a:r>
            <a:r>
              <a:rPr lang="pl-PL" i="1" dirty="0" smtClean="0"/>
              <a:t> </a:t>
            </a:r>
            <a:r>
              <a:rPr lang="pl-PL" i="1" dirty="0" err="1" smtClean="0"/>
              <a:t>Pantoufle</a:t>
            </a:r>
            <a:r>
              <a:rPr lang="pl-PL" i="1" dirty="0" smtClean="0"/>
              <a:t> de </a:t>
            </a:r>
            <a:r>
              <a:rPr lang="pl-PL" i="1" dirty="0" err="1" smtClean="0"/>
              <a:t>verre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6" tooltip="Kot w butach"/>
              </a:rPr>
              <a:t>Kot w butach</a:t>
            </a:r>
            <a:r>
              <a:rPr lang="pl-PL" dirty="0" smtClean="0"/>
              <a:t> (</a:t>
            </a:r>
            <a:r>
              <a:rPr lang="pl-PL" i="1" dirty="0" err="1" smtClean="0"/>
              <a:t>Le</a:t>
            </a:r>
            <a:r>
              <a:rPr lang="pl-PL" i="1" dirty="0" smtClean="0"/>
              <a:t> </a:t>
            </a:r>
            <a:r>
              <a:rPr lang="pl-PL" i="1" dirty="0" err="1" smtClean="0"/>
              <a:t>Maître</a:t>
            </a:r>
            <a:r>
              <a:rPr lang="pl-PL" i="1" dirty="0" smtClean="0"/>
              <a:t> chat </a:t>
            </a:r>
            <a:r>
              <a:rPr lang="pl-PL" i="1" dirty="0" err="1" smtClean="0"/>
              <a:t>ou</a:t>
            </a:r>
            <a:r>
              <a:rPr lang="pl-PL" i="1" dirty="0" smtClean="0"/>
              <a:t> </a:t>
            </a:r>
            <a:r>
              <a:rPr lang="pl-PL" i="1" dirty="0" err="1" smtClean="0"/>
              <a:t>le</a:t>
            </a:r>
            <a:r>
              <a:rPr lang="pl-PL" i="1" dirty="0" smtClean="0"/>
              <a:t> Chat </a:t>
            </a:r>
            <a:r>
              <a:rPr lang="pl-PL" i="1" dirty="0" err="1" smtClean="0"/>
              <a:t>bott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7" tooltip="Knyps z czubkiem"/>
              </a:rPr>
              <a:t>Frant z czubkiem</a:t>
            </a:r>
            <a:r>
              <a:rPr lang="pl-PL" dirty="0" smtClean="0"/>
              <a:t> (</a:t>
            </a:r>
            <a:r>
              <a:rPr lang="pl-PL" i="1" dirty="0" err="1" smtClean="0"/>
              <a:t>Riquet</a:t>
            </a:r>
            <a:r>
              <a:rPr lang="pl-PL" i="1" dirty="0" smtClean="0"/>
              <a:t> à la </a:t>
            </a:r>
            <a:r>
              <a:rPr lang="pl-PL" i="1" dirty="0" err="1" smtClean="0"/>
              <a:t>Houppe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8" tooltip="Ośla Skórka"/>
              </a:rPr>
              <a:t>Ośla Skórka</a:t>
            </a:r>
            <a:r>
              <a:rPr lang="pl-PL" dirty="0" smtClean="0"/>
              <a:t> (</a:t>
            </a:r>
            <a:r>
              <a:rPr lang="pl-PL" i="1" dirty="0" err="1" smtClean="0"/>
              <a:t>Peau</a:t>
            </a:r>
            <a:r>
              <a:rPr lang="pl-PL" i="1" dirty="0" smtClean="0"/>
              <a:t> </a:t>
            </a:r>
            <a:r>
              <a:rPr lang="pl-PL" i="1" dirty="0" err="1" smtClean="0"/>
              <a:t>d'âne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9" tooltip="Sinobrody"/>
              </a:rPr>
              <a:t>Sinobrody</a:t>
            </a:r>
            <a:r>
              <a:rPr lang="pl-PL" dirty="0" smtClean="0"/>
              <a:t> (</a:t>
            </a:r>
            <a:r>
              <a:rPr lang="pl-PL" i="1" dirty="0" smtClean="0"/>
              <a:t>La </a:t>
            </a:r>
            <a:r>
              <a:rPr lang="pl-PL" i="1" dirty="0" err="1" smtClean="0"/>
              <a:t>Barbe</a:t>
            </a:r>
            <a:r>
              <a:rPr lang="pl-PL" i="1" dirty="0" smtClean="0"/>
              <a:t> </a:t>
            </a:r>
            <a:r>
              <a:rPr lang="pl-PL" i="1" dirty="0" err="1" smtClean="0"/>
              <a:t>bleue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10" tooltip="Paluszek (baśń Charles’a Perraulta)"/>
              </a:rPr>
              <a:t>Paluszek</a:t>
            </a:r>
            <a:r>
              <a:rPr lang="pl-PL" dirty="0" smtClean="0"/>
              <a:t> (</a:t>
            </a:r>
            <a:r>
              <a:rPr lang="pl-PL" i="1" dirty="0" err="1" smtClean="0"/>
              <a:t>Le</a:t>
            </a:r>
            <a:r>
              <a:rPr lang="pl-PL" i="1" dirty="0" smtClean="0"/>
              <a:t> petit </a:t>
            </a:r>
            <a:r>
              <a:rPr lang="pl-PL" i="1" dirty="0" err="1" smtClean="0"/>
              <a:t>Pouce</a:t>
            </a:r>
            <a:r>
              <a:rPr lang="pl-PL" dirty="0" smtClean="0"/>
              <a:t>)</a:t>
            </a:r>
          </a:p>
          <a:p>
            <a:r>
              <a:rPr lang="pl-PL" dirty="0" smtClean="0">
                <a:hlinkClick r:id="rId11" tooltip="Wróżki (baśń)"/>
              </a:rPr>
              <a:t>Wróżki</a:t>
            </a:r>
            <a:r>
              <a:rPr lang="pl-PL" dirty="0" smtClean="0"/>
              <a:t> (</a:t>
            </a:r>
            <a:r>
              <a:rPr lang="pl-PL" i="1" dirty="0" smtClean="0"/>
              <a:t>Les </a:t>
            </a:r>
            <a:r>
              <a:rPr lang="pl-PL" i="1" dirty="0" err="1" smtClean="0"/>
              <a:t>Fées</a:t>
            </a:r>
            <a:r>
              <a:rPr lang="pl-PL" i="1" dirty="0" smtClean="0"/>
              <a:t>)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Zasłynął przede wszystkim jako autor zbioru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  <a:hlinkClick r:id="rId12" tooltip="Baśń"/>
              </a:rPr>
              <a:t>baśni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i powiastek dla dzieci zawierającego powszechnie znane, oparte na motywach ludowych </a:t>
            </a:r>
            <a:r>
              <a:rPr lang="pl-PL" sz="2200" b="1" dirty="0" smtClean="0"/>
              <a:t>utwory: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dziupla.sowa.pl/f/42e699tj5ncv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Czerwony Kapturek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Czerwony Kapturek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Czerwony Kapturek"/>
              </a:rPr>
              <a:t>Czerwony Kapturek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Petit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Chaperon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rouge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dziupla.sowa.pl/f/pnbys6yjx3rf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Śpiąca królewna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Śpiąca królewna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Śpiąca królewna"/>
              </a:rPr>
              <a:t>Śpiąca królewna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Belle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bois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dormant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publio.pl/files/product/big/63/79/c8/58401-kopciuszek-charles-perrault-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Kopciuszek (baśń)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Kopciuszek (baśń)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Kopciuszek (baśń)"/>
              </a:rPr>
              <a:t>Kopciuszek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Cendrillon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Petite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Pantoufle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verre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jarmila09.files.wordpress.com/2010/06/okladka_blo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6832" y="1481138"/>
            <a:ext cx="51703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Kot w butach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Kot w butach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  <a:hlinkClick r:id="rId3" tooltip="Kot w butach"/>
              </a:rPr>
              <a:t>Kot w butach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Maître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chat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 Chat </a:t>
            </a:r>
            <a:r>
              <a:rPr lang="pl-PL" sz="3600" i="1" dirty="0" err="1" smtClean="0">
                <a:latin typeface="Times New Roman" pitchFamily="18" charset="0"/>
                <a:cs typeface="Times New Roman" pitchFamily="18" charset="0"/>
              </a:rPr>
              <a:t>bott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154</Words>
  <Application>Microsoft Office PowerPoint</Application>
  <PresentationFormat>Pokaz na ekranie (4:3)</PresentationFormat>
  <Paragraphs>57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Hol</vt:lpstr>
      <vt:lpstr>Życie i twórczość  Charles Perrault </vt:lpstr>
      <vt:lpstr> Charles Perrault (1628-1703) </vt:lpstr>
      <vt:lpstr> Charles Perrault - kim był </vt:lpstr>
      <vt:lpstr> Charles Perrault - ciekawostki </vt:lpstr>
      <vt:lpstr>  Zasłynął przede wszystkim jako autor zbioru baśni i powiastek dla dzieci zawierającego powszechnie znane, oparte na motywach ludowych utwory: </vt:lpstr>
      <vt:lpstr> Czerwony Kapturek (Le Petit Chaperon rouge) </vt:lpstr>
      <vt:lpstr> Śpiąca królewna (La Belle au bois dormant) </vt:lpstr>
      <vt:lpstr> Kopciuszek (Cendrillon ou la Petite Pantoufle de verre) </vt:lpstr>
      <vt:lpstr> Kot w butach (Le Maître chat ou le Chat bott) </vt:lpstr>
      <vt:lpstr> Frant z czubkiem (Riquet à la Houppe) </vt:lpstr>
      <vt:lpstr>Ośla Skórka (Peau d'âne)</vt:lpstr>
      <vt:lpstr>Sinobrody (La Barbe bleue) </vt:lpstr>
      <vt:lpstr> Paluszek (Le petit Pouce) </vt:lpstr>
      <vt:lpstr> Wróżki (Les Fées) </vt:lpstr>
      <vt:lpstr>ZAGADKA</vt:lpstr>
      <vt:lpstr>Czerwony Kapturek</vt:lpstr>
      <vt:lpstr>ZAGADKA</vt:lpstr>
      <vt:lpstr>Śpiąca królewna</vt:lpstr>
      <vt:lpstr>ZAGADKA</vt:lpstr>
      <vt:lpstr>Kopciuszek</vt:lpstr>
      <vt:lpstr>ZAGADKA</vt:lpstr>
      <vt:lpstr>Kot w butach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paula</dc:creator>
  <cp:lastModifiedBy>paula</cp:lastModifiedBy>
  <cp:revision>15</cp:revision>
  <dcterms:created xsi:type="dcterms:W3CDTF">2016-05-22T18:53:34Z</dcterms:created>
  <dcterms:modified xsi:type="dcterms:W3CDTF">2016-05-22T20:39:33Z</dcterms:modified>
</cp:coreProperties>
</file>